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73" r:id="rId12"/>
    <p:sldId id="268" r:id="rId13"/>
    <p:sldId id="269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A65"/>
    <a:srgbClr val="34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.101615164@ucaldas.edu.co" userId="1dcd0e93c555d96e" providerId="LiveId" clId="{4EBD0D9A-729F-400D-A072-627A41887C74}"/>
    <pc:docChg chg="undo custSel addSld delSld modSld modMainMaster">
      <pc:chgData name="sergio.101615164@ucaldas.edu.co" userId="1dcd0e93c555d96e" providerId="LiveId" clId="{4EBD0D9A-729F-400D-A072-627A41887C74}" dt="2021-04-09T17:43:15.722" v="264" actId="1035"/>
      <pc:docMkLst>
        <pc:docMk/>
      </pc:docMkLst>
      <pc:sldChg chg="addSp delSp modSp mod">
        <pc:chgData name="sergio.101615164@ucaldas.edu.co" userId="1dcd0e93c555d96e" providerId="LiveId" clId="{4EBD0D9A-729F-400D-A072-627A41887C74}" dt="2021-04-09T17:41:39.749" v="238"/>
        <pc:sldMkLst>
          <pc:docMk/>
          <pc:sldMk cId="1783866973" sldId="256"/>
        </pc:sldMkLst>
        <pc:spChg chg="mod">
          <ac:chgData name="sergio.101615164@ucaldas.edu.co" userId="1dcd0e93c555d96e" providerId="LiveId" clId="{4EBD0D9A-729F-400D-A072-627A41887C74}" dt="2021-04-09T17:19:56.673" v="67" actId="1076"/>
          <ac:spMkLst>
            <pc:docMk/>
            <pc:sldMk cId="1783866973" sldId="256"/>
            <ac:spMk id="2" creationId="{0C1618E8-9676-4F53-AD9D-EE1A36BEA168}"/>
          </ac:spMkLst>
        </pc:spChg>
        <pc:spChg chg="mod">
          <ac:chgData name="sergio.101615164@ucaldas.edu.co" userId="1dcd0e93c555d96e" providerId="LiveId" clId="{4EBD0D9A-729F-400D-A072-627A41887C74}" dt="2021-04-09T17:08:20.997" v="26" actId="123"/>
          <ac:spMkLst>
            <pc:docMk/>
            <pc:sldMk cId="1783866973" sldId="256"/>
            <ac:spMk id="3" creationId="{82BA9DB0-BD8F-4F29-A7FB-8D3EBF8CF1D3}"/>
          </ac:spMkLst>
        </pc:spChg>
        <pc:picChg chg="add del mod">
          <ac:chgData name="sergio.101615164@ucaldas.edu.co" userId="1dcd0e93c555d96e" providerId="LiveId" clId="{4EBD0D9A-729F-400D-A072-627A41887C74}" dt="2021-04-09T17:41:39.749" v="238"/>
          <ac:picMkLst>
            <pc:docMk/>
            <pc:sldMk cId="1783866973" sldId="256"/>
            <ac:picMk id="5" creationId="{C8DCDDC9-9D5A-4FF3-985A-099209FDEC0F}"/>
          </ac:picMkLst>
        </pc:picChg>
      </pc:sldChg>
      <pc:sldChg chg="addSp delSp modSp del mod">
        <pc:chgData name="sergio.101615164@ucaldas.edu.co" userId="1dcd0e93c555d96e" providerId="LiveId" clId="{4EBD0D9A-729F-400D-A072-627A41887C74}" dt="2021-04-09T17:32:55.494" v="103" actId="47"/>
        <pc:sldMkLst>
          <pc:docMk/>
          <pc:sldMk cId="1502928280" sldId="257"/>
        </pc:sldMkLst>
        <pc:spChg chg="del mod">
          <ac:chgData name="sergio.101615164@ucaldas.edu.co" userId="1dcd0e93c555d96e" providerId="LiveId" clId="{4EBD0D9A-729F-400D-A072-627A41887C74}" dt="2021-04-09T17:09:43.542" v="33" actId="478"/>
          <ac:spMkLst>
            <pc:docMk/>
            <pc:sldMk cId="1502928280" sldId="257"/>
            <ac:spMk id="3" creationId="{FBE6CFFF-B93B-486E-9767-D7B64D6A118C}"/>
          </ac:spMkLst>
        </pc:spChg>
        <pc:spChg chg="add del mod">
          <ac:chgData name="sergio.101615164@ucaldas.edu.co" userId="1dcd0e93c555d96e" providerId="LiveId" clId="{4EBD0D9A-729F-400D-A072-627A41887C74}" dt="2021-04-09T17:12:55.546" v="37" actId="478"/>
          <ac:spMkLst>
            <pc:docMk/>
            <pc:sldMk cId="1502928280" sldId="257"/>
            <ac:spMk id="5" creationId="{EF61FF3B-E39B-4882-AA6A-DE5570E9F09C}"/>
          </ac:spMkLst>
        </pc:spChg>
        <pc:spChg chg="add mod">
          <ac:chgData name="sergio.101615164@ucaldas.edu.co" userId="1dcd0e93c555d96e" providerId="LiveId" clId="{4EBD0D9A-729F-400D-A072-627A41887C74}" dt="2021-04-09T17:18:42.419" v="49" actId="1076"/>
          <ac:spMkLst>
            <pc:docMk/>
            <pc:sldMk cId="1502928280" sldId="257"/>
            <ac:spMk id="7" creationId="{1B6479B0-4741-46D7-BE20-F2C1B652AAD7}"/>
          </ac:spMkLst>
        </pc:spChg>
        <pc:spChg chg="mod">
          <ac:chgData name="sergio.101615164@ucaldas.edu.co" userId="1dcd0e93c555d96e" providerId="LiveId" clId="{4EBD0D9A-729F-400D-A072-627A41887C74}" dt="2021-04-09T17:18:54.716" v="51" actId="1076"/>
          <ac:spMkLst>
            <pc:docMk/>
            <pc:sldMk cId="1502928280" sldId="257"/>
            <ac:spMk id="9" creationId="{BBAB8F25-EE2F-493F-969C-FC4E255CD0B4}"/>
          </ac:spMkLst>
        </pc:spChg>
        <pc:spChg chg="add mod">
          <ac:chgData name="sergio.101615164@ucaldas.edu.co" userId="1dcd0e93c555d96e" providerId="LiveId" clId="{4EBD0D9A-729F-400D-A072-627A41887C74}" dt="2021-04-09T17:19:17.216" v="64" actId="1076"/>
          <ac:spMkLst>
            <pc:docMk/>
            <pc:sldMk cId="1502928280" sldId="257"/>
            <ac:spMk id="10" creationId="{D0AB682D-FAF3-49D1-A7AE-A534DB7BE597}"/>
          </ac:spMkLst>
        </pc:spChg>
        <pc:picChg chg="add mod">
          <ac:chgData name="sergio.101615164@ucaldas.edu.co" userId="1dcd0e93c555d96e" providerId="LiveId" clId="{4EBD0D9A-729F-400D-A072-627A41887C74}" dt="2021-04-09T17:18:20.165" v="44" actId="14100"/>
          <ac:picMkLst>
            <pc:docMk/>
            <pc:sldMk cId="1502928280" sldId="257"/>
            <ac:picMk id="8" creationId="{2E6DF57B-E12F-4BFD-9BA5-6F6C0155AB2F}"/>
          </ac:picMkLst>
        </pc:picChg>
        <pc:picChg chg="add mod">
          <ac:chgData name="sergio.101615164@ucaldas.edu.co" userId="1dcd0e93c555d96e" providerId="LiveId" clId="{4EBD0D9A-729F-400D-A072-627A41887C74}" dt="2021-04-09T17:21:59.331" v="91" actId="1037"/>
          <ac:picMkLst>
            <pc:docMk/>
            <pc:sldMk cId="1502928280" sldId="257"/>
            <ac:picMk id="12" creationId="{972529A6-71F9-4DDC-BD01-00E2DF215DB4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4:17.408" v="119" actId="21"/>
        <pc:sldMkLst>
          <pc:docMk/>
          <pc:sldMk cId="1601870243" sldId="258"/>
        </pc:sldMkLst>
        <pc:spChg chg="del mod">
          <ac:chgData name="sergio.101615164@ucaldas.edu.co" userId="1dcd0e93c555d96e" providerId="LiveId" clId="{4EBD0D9A-729F-400D-A072-627A41887C74}" dt="2021-04-09T17:32:35.507" v="99" actId="478"/>
          <ac:spMkLst>
            <pc:docMk/>
            <pc:sldMk cId="1601870243" sldId="258"/>
            <ac:spMk id="3" creationId="{A91AF437-FF67-4A4E-A539-A5A0E5C9E7F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4" creationId="{C010E506-F4AC-4E59-B77B-4519CCC65092}"/>
          </ac:spMkLst>
        </pc:spChg>
        <pc:spChg chg="mod">
          <ac:chgData name="sergio.101615164@ucaldas.edu.co" userId="1dcd0e93c555d96e" providerId="LiveId" clId="{4EBD0D9A-729F-400D-A072-627A41887C74}" dt="2021-04-09T17:09:23.028" v="30" actId="113"/>
          <ac:spMkLst>
            <pc:docMk/>
            <pc:sldMk cId="1601870243" sldId="258"/>
            <ac:spMk id="5" creationId="{3C4A7676-2309-4361-ADCA-6FB3D0D0790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6" creationId="{E4F77C2C-6A5C-4AF5-8715-C38601334F06}"/>
          </ac:spMkLst>
        </pc:spChg>
        <pc:picChg chg="add mod">
          <ac:chgData name="sergio.101615164@ucaldas.edu.co" userId="1dcd0e93c555d96e" providerId="LiveId" clId="{4EBD0D9A-729F-400D-A072-627A41887C74}" dt="2021-04-09T17:32:41.590" v="100"/>
          <ac:picMkLst>
            <pc:docMk/>
            <pc:sldMk cId="1601870243" sldId="258"/>
            <ac:picMk id="7" creationId="{1834CA3E-1439-4B88-99B6-F4FD6884D898}"/>
          </ac:picMkLst>
        </pc:picChg>
        <pc:picChg chg="add mod ord">
          <ac:chgData name="sergio.101615164@ucaldas.edu.co" userId="1dcd0e93c555d96e" providerId="LiveId" clId="{4EBD0D9A-729F-400D-A072-627A41887C74}" dt="2021-04-09T17:33:48.310" v="109" actId="166"/>
          <ac:picMkLst>
            <pc:docMk/>
            <pc:sldMk cId="1601870243" sldId="258"/>
            <ac:picMk id="8" creationId="{BF0560AF-5915-4944-BDAD-1CAEB7A8A88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9" creationId="{5BEC502B-543E-4A64-9187-1DBB7DC27472}"/>
          </ac:picMkLst>
        </pc:picChg>
        <pc:picChg chg="add mod">
          <ac:chgData name="sergio.101615164@ucaldas.edu.co" userId="1dcd0e93c555d96e" providerId="LiveId" clId="{4EBD0D9A-729F-400D-A072-627A41887C74}" dt="2021-04-09T17:34:00.968" v="113" actId="1076"/>
          <ac:picMkLst>
            <pc:docMk/>
            <pc:sldMk cId="1601870243" sldId="258"/>
            <ac:picMk id="11" creationId="{1029CC1B-0574-4AE9-A9B8-051A0880EA5E}"/>
          </ac:picMkLst>
        </pc:picChg>
        <pc:picChg chg="add mod">
          <ac:chgData name="sergio.101615164@ucaldas.edu.co" userId="1dcd0e93c555d96e" providerId="LiveId" clId="{4EBD0D9A-729F-400D-A072-627A41887C74}" dt="2021-04-09T17:33:56.947" v="111" actId="1076"/>
          <ac:picMkLst>
            <pc:docMk/>
            <pc:sldMk cId="1601870243" sldId="258"/>
            <ac:picMk id="13" creationId="{BF8D09C1-920A-4972-96CB-729329E0E970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5" creationId="{570BE024-4A13-4481-9E4D-3530C14161E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7" creationId="{D67F6B60-95C3-4A7F-85D9-721746939663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9" creationId="{6D0982F9-68D1-43DF-8597-EFF9D550AC2E}"/>
          </ac:picMkLst>
        </pc:picChg>
      </pc:sldChg>
      <pc:sldChg chg="modSp del mod">
        <pc:chgData name="sergio.101615164@ucaldas.edu.co" userId="1dcd0e93c555d96e" providerId="LiveId" clId="{4EBD0D9A-729F-400D-A072-627A41887C74}" dt="2021-04-09T17:19:45.358" v="66" actId="47"/>
        <pc:sldMkLst>
          <pc:docMk/>
          <pc:sldMk cId="4189354704" sldId="259"/>
        </pc:sldMkLst>
        <pc:spChg chg="mod">
          <ac:chgData name="sergio.101615164@ucaldas.edu.co" userId="1dcd0e93c555d96e" providerId="LiveId" clId="{4EBD0D9A-729F-400D-A072-627A41887C74}" dt="2021-04-09T16:29:10.418" v="2" actId="2711"/>
          <ac:spMkLst>
            <pc:docMk/>
            <pc:sldMk cId="4189354704" sldId="259"/>
            <ac:spMk id="3" creationId="{3310C912-C759-4484-85EC-827F8D550CA9}"/>
          </ac:spMkLst>
        </pc:spChg>
      </pc:sldChg>
      <pc:sldChg chg="addSp delSp modSp mod">
        <pc:chgData name="sergio.101615164@ucaldas.edu.co" userId="1dcd0e93c555d96e" providerId="LiveId" clId="{4EBD0D9A-729F-400D-A072-627A41887C74}" dt="2021-04-09T17:43:15.722" v="264" actId="1035"/>
        <pc:sldMkLst>
          <pc:docMk/>
          <pc:sldMk cId="585319757" sldId="260"/>
        </pc:sldMkLst>
        <pc:spChg chg="del">
          <ac:chgData name="sergio.101615164@ucaldas.edu.co" userId="1dcd0e93c555d96e" providerId="LiveId" clId="{4EBD0D9A-729F-400D-A072-627A41887C74}" dt="2021-04-09T17:35:04.860" v="123" actId="478"/>
          <ac:spMkLst>
            <pc:docMk/>
            <pc:sldMk cId="585319757" sldId="260"/>
            <ac:spMk id="3" creationId="{968584DA-46DC-498A-AC16-B92D9E3F5BF3}"/>
          </ac:spMkLst>
        </pc:spChg>
        <pc:spChg chg="del mod">
          <ac:chgData name="sergio.101615164@ucaldas.edu.co" userId="1dcd0e93c555d96e" providerId="LiveId" clId="{4EBD0D9A-729F-400D-A072-627A41887C74}" dt="2021-04-09T17:35:06.442" v="124" actId="478"/>
          <ac:spMkLst>
            <pc:docMk/>
            <pc:sldMk cId="585319757" sldId="260"/>
            <ac:spMk id="4" creationId="{1FE27A67-D9E6-4A6A-A89B-C4780CCD79C6}"/>
          </ac:spMkLst>
        </pc:spChg>
        <pc:spChg chg="del">
          <ac:chgData name="sergio.101615164@ucaldas.edu.co" userId="1dcd0e93c555d96e" providerId="LiveId" clId="{4EBD0D9A-729F-400D-A072-627A41887C74}" dt="2021-04-09T17:35:02.926" v="122" actId="478"/>
          <ac:spMkLst>
            <pc:docMk/>
            <pc:sldMk cId="585319757" sldId="260"/>
            <ac:spMk id="5" creationId="{6FF6A928-BEA0-4814-B906-9410A8BC25A4}"/>
          </ac:spMkLst>
        </pc:spChg>
        <pc:spChg chg="del mod">
          <ac:chgData name="sergio.101615164@ucaldas.edu.co" userId="1dcd0e93c555d96e" providerId="LiveId" clId="{4EBD0D9A-729F-400D-A072-627A41887C74}" dt="2021-04-09T17:35:08.341" v="125" actId="478"/>
          <ac:spMkLst>
            <pc:docMk/>
            <pc:sldMk cId="585319757" sldId="260"/>
            <ac:spMk id="6" creationId="{26823949-1713-4CBA-A06A-F9632D7654AB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8" creationId="{FB81BF48-7718-4D9E-918B-3E6395FFDF83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9" creationId="{CCD502AD-6643-4FE1-A4C3-C53123B0E983}"/>
          </ac:spMkLst>
        </pc:spChg>
        <pc:picChg chg="add del mod">
          <ac:chgData name="sergio.101615164@ucaldas.edu.co" userId="1dcd0e93c555d96e" providerId="LiveId" clId="{4EBD0D9A-729F-400D-A072-627A41887C74}" dt="2021-04-09T17:37:26.578" v="171" actId="478"/>
          <ac:picMkLst>
            <pc:docMk/>
            <pc:sldMk cId="585319757" sldId="260"/>
            <ac:picMk id="8" creationId="{7C07761D-8FAB-4BB8-9433-AE9125E1DEAE}"/>
          </ac:picMkLst>
        </pc:picChg>
        <pc:picChg chg="add mod">
          <ac:chgData name="sergio.101615164@ucaldas.edu.co" userId="1dcd0e93c555d96e" providerId="LiveId" clId="{4EBD0D9A-729F-400D-A072-627A41887C74}" dt="2021-04-09T17:37:51.644" v="204" actId="14100"/>
          <ac:picMkLst>
            <pc:docMk/>
            <pc:sldMk cId="585319757" sldId="260"/>
            <ac:picMk id="9" creationId="{2E118A6B-56CC-4B46-89EE-BAB8135A81BC}"/>
          </ac:picMkLst>
        </pc:picChg>
        <pc:picChg chg="add del mod">
          <ac:chgData name="sergio.101615164@ucaldas.edu.co" userId="1dcd0e93c555d96e" providerId="LiveId" clId="{4EBD0D9A-729F-400D-A072-627A41887C74}" dt="2021-04-09T17:36:22.735" v="139" actId="478"/>
          <ac:picMkLst>
            <pc:docMk/>
            <pc:sldMk cId="585319757" sldId="260"/>
            <ac:picMk id="10" creationId="{D0BAAE40-9CEA-4570-945B-B01F69EB8694}"/>
          </ac:picMkLst>
        </pc:picChg>
        <pc:picChg chg="add del mod ord">
          <ac:chgData name="sergio.101615164@ucaldas.edu.co" userId="1dcd0e93c555d96e" providerId="LiveId" clId="{4EBD0D9A-729F-400D-A072-627A41887C74}" dt="2021-04-09T17:36:22.069" v="138" actId="478"/>
          <ac:picMkLst>
            <pc:docMk/>
            <pc:sldMk cId="585319757" sldId="260"/>
            <ac:picMk id="11" creationId="{7DBB85FD-A890-4AB5-B6EE-F7A7FC91358D}"/>
          </ac:picMkLst>
        </pc:picChg>
        <pc:picChg chg="add mod or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2" creationId="{080D52E5-E7A5-4B99-A0D9-797E1CC639FF}"/>
          </ac:picMkLst>
        </pc:picChg>
        <pc:picChg chg="add del mod">
          <ac:chgData name="sergio.101615164@ucaldas.edu.co" userId="1dcd0e93c555d96e" providerId="LiveId" clId="{4EBD0D9A-729F-400D-A072-627A41887C74}" dt="2021-04-09T17:36:21.319" v="137" actId="478"/>
          <ac:picMkLst>
            <pc:docMk/>
            <pc:sldMk cId="585319757" sldId="260"/>
            <ac:picMk id="13" creationId="{094AA0D8-8E1D-48AB-ABD0-77ED4D0399C4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5" creationId="{1F19EA48-49D5-42A5-A12A-FBD740E03FBF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7" creationId="{1D1B58F5-AB07-4ED9-953F-2D1A201A3490}"/>
          </ac:picMkLst>
        </pc:picChg>
        <pc:picChg chg="add mod">
          <ac:chgData name="sergio.101615164@ucaldas.edu.co" userId="1dcd0e93c555d96e" providerId="LiveId" clId="{4EBD0D9A-729F-400D-A072-627A41887C74}" dt="2021-04-09T17:43:15.722" v="264" actId="1035"/>
          <ac:picMkLst>
            <pc:docMk/>
            <pc:sldMk cId="585319757" sldId="260"/>
            <ac:picMk id="20" creationId="{A47BE8C9-0048-4039-92F1-FF1CCECA476B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9:52.372" v="224" actId="478"/>
        <pc:sldMkLst>
          <pc:docMk/>
          <pc:sldMk cId="1785718412" sldId="261"/>
        </pc:sldMkLst>
        <pc:spChg chg="add del mod">
          <ac:chgData name="sergio.101615164@ucaldas.edu.co" userId="1dcd0e93c555d96e" providerId="LiveId" clId="{4EBD0D9A-729F-400D-A072-627A41887C74}" dt="2021-04-09T17:38:29.467" v="211" actId="478"/>
          <ac:spMkLst>
            <pc:docMk/>
            <pc:sldMk cId="1785718412" sldId="261"/>
            <ac:spMk id="4" creationId="{54AFA36E-0A69-42D6-8C06-AF76F0930C32}"/>
          </ac:spMkLst>
        </pc:spChg>
        <pc:spChg chg="add del mod">
          <ac:chgData name="sergio.101615164@ucaldas.edu.co" userId="1dcd0e93c555d96e" providerId="LiveId" clId="{4EBD0D9A-729F-400D-A072-627A41887C74}" dt="2021-04-09T17:38:18.722" v="207" actId="478"/>
          <ac:spMkLst>
            <pc:docMk/>
            <pc:sldMk cId="1785718412" sldId="261"/>
            <ac:spMk id="5" creationId="{6AA3D6CC-F353-47CE-B8CC-5EEC3DF6CBD5}"/>
          </ac:spMkLst>
        </pc:spChg>
        <pc:spChg chg="add mod">
          <ac:chgData name="sergio.101615164@ucaldas.edu.co" userId="1dcd0e93c555d96e" providerId="LiveId" clId="{4EBD0D9A-729F-400D-A072-627A41887C74}" dt="2021-04-09T17:38:53.964" v="215" actId="1076"/>
          <ac:spMkLst>
            <pc:docMk/>
            <pc:sldMk cId="1785718412" sldId="261"/>
            <ac:spMk id="7" creationId="{EEDF4A61-E553-4ABB-BF43-52B663B80522}"/>
          </ac:spMkLst>
        </pc:spChg>
        <pc:picChg chg="add del mod">
          <ac:chgData name="sergio.101615164@ucaldas.edu.co" userId="1dcd0e93c555d96e" providerId="LiveId" clId="{4EBD0D9A-729F-400D-A072-627A41887C74}" dt="2021-04-09T17:38:19.678" v="208" actId="478"/>
          <ac:picMkLst>
            <pc:docMk/>
            <pc:sldMk cId="1785718412" sldId="261"/>
            <ac:picMk id="6" creationId="{FA580FDD-4CFB-47B7-83B8-997A176813AA}"/>
          </ac:picMkLst>
        </pc:picChg>
        <pc:picChg chg="add del mod ord">
          <ac:chgData name="sergio.101615164@ucaldas.edu.co" userId="1dcd0e93c555d96e" providerId="LiveId" clId="{4EBD0D9A-729F-400D-A072-627A41887C74}" dt="2021-04-09T17:39:35.175" v="221" actId="478"/>
          <ac:picMkLst>
            <pc:docMk/>
            <pc:sldMk cId="1785718412" sldId="261"/>
            <ac:picMk id="8" creationId="{1C81E2FC-B483-46DE-A8EA-3582DAD083CD}"/>
          </ac:picMkLst>
        </pc:picChg>
        <pc:picChg chg="add del mod">
          <ac:chgData name="sergio.101615164@ucaldas.edu.co" userId="1dcd0e93c555d96e" providerId="LiveId" clId="{4EBD0D9A-729F-400D-A072-627A41887C74}" dt="2021-04-09T17:39:52.372" v="224" actId="478"/>
          <ac:picMkLst>
            <pc:docMk/>
            <pc:sldMk cId="1785718412" sldId="261"/>
            <ac:picMk id="9" creationId="{7E9322C3-EEF7-4E7E-9B81-49946F795F82}"/>
          </ac:picMkLst>
        </pc:picChg>
      </pc:sldChg>
      <pc:sldChg chg="new del">
        <pc:chgData name="sergio.101615164@ucaldas.edu.co" userId="1dcd0e93c555d96e" providerId="LiveId" clId="{4EBD0D9A-729F-400D-A072-627A41887C74}" dt="2021-04-09T17:40:32.905" v="228" actId="47"/>
        <pc:sldMkLst>
          <pc:docMk/>
          <pc:sldMk cId="148118800" sldId="262"/>
        </pc:sldMkLst>
      </pc:sldChg>
      <pc:sldChg chg="new del">
        <pc:chgData name="sergio.101615164@ucaldas.edu.co" userId="1dcd0e93c555d96e" providerId="LiveId" clId="{4EBD0D9A-729F-400D-A072-627A41887C74}" dt="2021-04-09T17:40:01.985" v="226" actId="680"/>
        <pc:sldMkLst>
          <pc:docMk/>
          <pc:sldMk cId="2771184328" sldId="262"/>
        </pc:sldMkLst>
      </pc:sldChg>
      <pc:sldChg chg="addSp delSp modSp new mod">
        <pc:chgData name="sergio.101615164@ucaldas.edu.co" userId="1dcd0e93c555d96e" providerId="LiveId" clId="{4EBD0D9A-729F-400D-A072-627A41887C74}" dt="2021-04-09T17:40:57.728" v="234"/>
        <pc:sldMkLst>
          <pc:docMk/>
          <pc:sldMk cId="3310235344" sldId="262"/>
        </pc:sldMkLst>
        <pc:spChg chg="del">
          <ac:chgData name="sergio.101615164@ucaldas.edu.co" userId="1dcd0e93c555d96e" providerId="LiveId" clId="{4EBD0D9A-729F-400D-A072-627A41887C74}" dt="2021-04-09T17:40:42.852" v="230" actId="478"/>
          <ac:spMkLst>
            <pc:docMk/>
            <pc:sldMk cId="3310235344" sldId="262"/>
            <ac:spMk id="2" creationId="{73E37DD8-6B2C-4E24-970B-EFEB9189CF47}"/>
          </ac:spMkLst>
        </pc:spChg>
        <pc:spChg chg="del">
          <ac:chgData name="sergio.101615164@ucaldas.edu.co" userId="1dcd0e93c555d96e" providerId="LiveId" clId="{4EBD0D9A-729F-400D-A072-627A41887C74}" dt="2021-04-09T17:40:47.102" v="232" actId="478"/>
          <ac:spMkLst>
            <pc:docMk/>
            <pc:sldMk cId="3310235344" sldId="262"/>
            <ac:spMk id="3" creationId="{F83C2AF4-7BFD-4E77-A6E6-C3B893E93F95}"/>
          </ac:spMkLst>
        </pc:spChg>
        <pc:spChg chg="del">
          <ac:chgData name="sergio.101615164@ucaldas.edu.co" userId="1dcd0e93c555d96e" providerId="LiveId" clId="{4EBD0D9A-729F-400D-A072-627A41887C74}" dt="2021-04-09T17:40:44.031" v="231" actId="478"/>
          <ac:spMkLst>
            <pc:docMk/>
            <pc:sldMk cId="3310235344" sldId="262"/>
            <ac:spMk id="4" creationId="{3F94663C-A2BB-457F-A9C2-9CFCA97677C9}"/>
          </ac:spMkLst>
        </pc:spChg>
        <pc:spChg chg="add mod">
          <ac:chgData name="sergio.101615164@ucaldas.edu.co" userId="1dcd0e93c555d96e" providerId="LiveId" clId="{4EBD0D9A-729F-400D-A072-627A41887C74}" dt="2021-04-09T17:40:52.374" v="233"/>
          <ac:spMkLst>
            <pc:docMk/>
            <pc:sldMk cId="3310235344" sldId="262"/>
            <ac:spMk id="5" creationId="{0B88A0B8-F19C-4F13-B292-C69D1D852261}"/>
          </ac:spMkLst>
        </pc:spChg>
        <pc:spChg chg="add mod">
          <ac:chgData name="sergio.101615164@ucaldas.edu.co" userId="1dcd0e93c555d96e" providerId="LiveId" clId="{4EBD0D9A-729F-400D-A072-627A41887C74}" dt="2021-04-09T17:40:57.728" v="234"/>
          <ac:spMkLst>
            <pc:docMk/>
            <pc:sldMk cId="3310235344" sldId="262"/>
            <ac:spMk id="6" creationId="{94BF82D3-027D-444A-ADEB-30D081A95355}"/>
          </ac:spMkLst>
        </pc:spChg>
      </pc:sldChg>
      <pc:sldMasterChg chg="delSldLayout modSldLayout sldLayoutOrd">
        <pc:chgData name="sergio.101615164@ucaldas.edu.co" userId="1dcd0e93c555d96e" providerId="LiveId" clId="{4EBD0D9A-729F-400D-A072-627A41887C74}" dt="2021-04-09T17:42:46.082" v="240" actId="931"/>
        <pc:sldMasterMkLst>
          <pc:docMk/>
          <pc:sldMasterMk cId="3644509241" sldId="2147483648"/>
        </pc:sldMasterMkLst>
        <pc:sldLayoutChg chg="addSp delSp modSp mod">
          <pc:chgData name="sergio.101615164@ucaldas.edu.co" userId="1dcd0e93c555d96e" providerId="LiveId" clId="{4EBD0D9A-729F-400D-A072-627A41887C74}" dt="2021-04-09T17:30:06.357" v="95" actId="931"/>
          <pc:sldLayoutMkLst>
            <pc:docMk/>
            <pc:sldMasterMk cId="3644509241" sldId="2147483648"/>
            <pc:sldLayoutMk cId="3079473036" sldId="2147483650"/>
          </pc:sldLayoutMkLst>
          <pc:picChg chg="add del mod">
            <ac:chgData name="sergio.101615164@ucaldas.edu.co" userId="1dcd0e93c555d96e" providerId="LiveId" clId="{4EBD0D9A-729F-400D-A072-627A41887C74}" dt="2021-04-09T17:29:49.114" v="92" actId="478"/>
            <ac:picMkLst>
              <pc:docMk/>
              <pc:sldMasterMk cId="3644509241" sldId="2147483648"/>
              <pc:sldLayoutMk cId="3079473036" sldId="2147483650"/>
              <ac:picMk id="8" creationId="{8CAB767E-9106-4CF8-AD05-2447A641410E}"/>
            </ac:picMkLst>
          </pc:picChg>
          <pc:picChg chg="del">
            <ac:chgData name="sergio.101615164@ucaldas.edu.co" userId="1dcd0e93c555d96e" providerId="LiveId" clId="{4EBD0D9A-729F-400D-A072-627A41887C74}" dt="2021-04-09T17:12:45.779" v="35" actId="478"/>
            <ac:picMkLst>
              <pc:docMk/>
              <pc:sldMasterMk cId="3644509241" sldId="2147483648"/>
              <pc:sldLayoutMk cId="3079473036" sldId="2147483650"/>
              <ac:picMk id="10" creationId="{1D7403D6-5446-40BA-A0E6-92045383AB1F}"/>
            </ac:picMkLst>
          </pc:picChg>
          <pc:picChg chg="add mod">
            <ac:chgData name="sergio.101615164@ucaldas.edu.co" userId="1dcd0e93c555d96e" providerId="LiveId" clId="{4EBD0D9A-729F-400D-A072-627A41887C74}" dt="2021-04-09T17:30:06.357" v="95" actId="931"/>
            <ac:picMkLst>
              <pc:docMk/>
              <pc:sldMasterMk cId="3644509241" sldId="2147483648"/>
              <pc:sldLayoutMk cId="3079473036" sldId="2147483650"/>
              <ac:picMk id="11" creationId="{5386D8B5-7850-4D65-9275-CE9653EB313D}"/>
            </ac:picMkLst>
          </pc:picChg>
        </pc:sldLayoutChg>
        <pc:sldLayoutChg chg="del">
          <pc:chgData name="sergio.101615164@ucaldas.edu.co" userId="1dcd0e93c555d96e" providerId="LiveId" clId="{4EBD0D9A-729F-400D-A072-627A41887C74}" dt="2021-04-09T17:12:41.303" v="34" actId="2696"/>
          <pc:sldLayoutMkLst>
            <pc:docMk/>
            <pc:sldMasterMk cId="3644509241" sldId="2147483648"/>
            <pc:sldLayoutMk cId="1506211503" sldId="2147483652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31:12.584" v="96" actId="931"/>
          <pc:sldLayoutMkLst>
            <pc:docMk/>
            <pc:sldMasterMk cId="3644509241" sldId="2147483648"/>
            <pc:sldLayoutMk cId="1887755411" sldId="2147483653"/>
          </pc:sldLayoutMkLst>
          <pc:picChg chg="del">
            <ac:chgData name="sergio.101615164@ucaldas.edu.co" userId="1dcd0e93c555d96e" providerId="LiveId" clId="{4EBD0D9A-729F-400D-A072-627A41887C74}" dt="2021-04-09T17:29:52.793" v="93" actId="478"/>
            <ac:picMkLst>
              <pc:docMk/>
              <pc:sldMasterMk cId="3644509241" sldId="2147483648"/>
              <pc:sldLayoutMk cId="1887755411" sldId="2147483653"/>
              <ac:picMk id="11" creationId="{175B1C7D-FE94-4A16-8DC3-BDD1F36A5142}"/>
            </ac:picMkLst>
          </pc:picChg>
          <pc:picChg chg="add mod">
            <ac:chgData name="sergio.101615164@ucaldas.edu.co" userId="1dcd0e93c555d96e" providerId="LiveId" clId="{4EBD0D9A-729F-400D-A072-627A41887C74}" dt="2021-04-09T17:31:12.584" v="96" actId="931"/>
            <ac:picMkLst>
              <pc:docMk/>
              <pc:sldMasterMk cId="3644509241" sldId="2147483648"/>
              <pc:sldLayoutMk cId="1887755411" sldId="2147483653"/>
              <ac:picMk id="12" creationId="{DFE53075-3556-4CE1-B0EB-9D68612443C0}"/>
            </ac:picMkLst>
          </pc:picChg>
        </pc:sldLayoutChg>
        <pc:sldLayoutChg chg="addSp delSp modSp mod">
          <pc:chgData name="sergio.101615164@ucaldas.edu.co" userId="1dcd0e93c555d96e" providerId="LiveId" clId="{4EBD0D9A-729F-400D-A072-627A41887C74}" dt="2021-04-09T17:31:40.744" v="97" actId="931"/>
          <pc:sldLayoutMkLst>
            <pc:docMk/>
            <pc:sldMasterMk cId="3644509241" sldId="2147483648"/>
            <pc:sldLayoutMk cId="520536845" sldId="2147483654"/>
          </pc:sldLayoutMkLst>
          <pc:picChg chg="del">
            <ac:chgData name="sergio.101615164@ucaldas.edu.co" userId="1dcd0e93c555d96e" providerId="LiveId" clId="{4EBD0D9A-729F-400D-A072-627A41887C74}" dt="2021-04-09T17:29:54.567" v="94" actId="478"/>
            <ac:picMkLst>
              <pc:docMk/>
              <pc:sldMasterMk cId="3644509241" sldId="2147483648"/>
              <pc:sldLayoutMk cId="520536845" sldId="2147483654"/>
              <ac:picMk id="7" creationId="{C655D076-B29B-466E-B145-60EE7339EBAA}"/>
            </ac:picMkLst>
          </pc:picChg>
          <pc:picChg chg="add mod">
            <ac:chgData name="sergio.101615164@ucaldas.edu.co" userId="1dcd0e93c555d96e" providerId="LiveId" clId="{4EBD0D9A-729F-400D-A072-627A41887C74}" dt="2021-04-09T17:31:40.744" v="97" actId="931"/>
            <ac:picMkLst>
              <pc:docMk/>
              <pc:sldMasterMk cId="3644509241" sldId="2147483648"/>
              <pc:sldLayoutMk cId="520536845" sldId="2147483654"/>
              <ac:picMk id="8" creationId="{5E3C3009-66A0-4C0E-8DD7-1CDE9C96BA2E}"/>
            </ac:picMkLst>
          </pc:picChg>
        </pc:sldLayoutChg>
        <pc:sldLayoutChg chg="del ord">
          <pc:chgData name="sergio.101615164@ucaldas.edu.co" userId="1dcd0e93c555d96e" providerId="LiveId" clId="{4EBD0D9A-729F-400D-A072-627A41887C74}" dt="2021-04-09T17:19:40.001" v="65" actId="2696"/>
          <pc:sldLayoutMkLst>
            <pc:docMk/>
            <pc:sldMasterMk cId="3644509241" sldId="2147483648"/>
            <pc:sldLayoutMk cId="131258353" sldId="2147483655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42:46.082" v="240" actId="931"/>
          <pc:sldLayoutMkLst>
            <pc:docMk/>
            <pc:sldMasterMk cId="3644509241" sldId="2147483648"/>
            <pc:sldLayoutMk cId="726201315" sldId="2147483656"/>
          </pc:sldLayoutMkLst>
          <pc:picChg chg="add del mod">
            <ac:chgData name="sergio.101615164@ucaldas.edu.co" userId="1dcd0e93c555d96e" providerId="LiveId" clId="{4EBD0D9A-729F-400D-A072-627A41887C74}" dt="2021-04-09T17:42:40.660" v="239" actId="478"/>
            <ac:picMkLst>
              <pc:docMk/>
              <pc:sldMasterMk cId="3644509241" sldId="2147483648"/>
              <pc:sldLayoutMk cId="726201315" sldId="2147483656"/>
              <ac:picMk id="9" creationId="{F4CC9D02-4294-48C5-A76B-39F4C0D6737D}"/>
            </ac:picMkLst>
          </pc:picChg>
          <pc:picChg chg="add mod">
            <ac:chgData name="sergio.101615164@ucaldas.edu.co" userId="1dcd0e93c555d96e" providerId="LiveId" clId="{4EBD0D9A-729F-400D-A072-627A41887C74}" dt="2021-04-09T17:42:46.082" v="240" actId="931"/>
            <ac:picMkLst>
              <pc:docMk/>
              <pc:sldMasterMk cId="3644509241" sldId="2147483648"/>
              <pc:sldLayoutMk cId="726201315" sldId="2147483656"/>
              <ac:picMk id="11" creationId="{9B93726F-C1AD-4C18-B397-177B4D15514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6CCBB-7448-4D8B-97E4-07C3B3EA5E29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AEE8-9321-48E4-AAE9-ABFEC894FC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40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AEE8-9321-48E4-AAE9-ABFEC894FC3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498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DCA57-3396-437C-A001-485CE0774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7F3B-2C4D-4B52-B702-B3BCC746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C638D5-718C-4E49-9D1E-190F3C8E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6707C-FB46-45F5-818B-36FAEB8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D16FDC-7D3B-42F9-BEDD-65133C48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CC74C6-FB85-4281-8B0D-0712678A8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8"/>
            <a:ext cx="12189533" cy="68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072B7-7FDF-43D2-AF95-1C5D0BE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92882-4362-4C14-A359-0E232BB2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AF922-BFAF-44E6-8AFB-FBEF3F4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488B6D-8DCB-4622-84C4-C2692790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24E3C1-CA2F-480F-B317-8880F18A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86D8B5-7850-4D65-9275-CE9653EB3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D01F4-E638-4C40-8A29-56E1E3CB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43129E-9B5A-41BC-BCDD-ED6766FC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70F18A-9287-45A9-ABCF-96A2EDCA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81F368-EF72-43BE-820C-169DE2548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16AF1A-3AE2-4D57-8BC6-6D616D949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89162C-18BA-4599-A8AB-FC4ECB05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D7B2D2-1F66-462C-AD23-8E19AB2D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E87630-B1CC-4ED9-B600-2B166DF9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E53075-3556-4CE1-B0EB-9D6861244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48947-C141-41FF-AE16-195BB2A7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10905-2E74-417D-B07D-7B1A9F8B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6C416F-B3BB-4307-8987-A5AA610D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C6C406-C9B3-4E42-BD8D-E43FE8E4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3C3009-66A0-4C0E-8DD7-1CDE9C96B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D4DF8-E9EF-4922-B438-331196DC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F20047-CFC6-4FF5-A38F-0EBCC2F6F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F085C8-93F1-4BE0-90CB-99FF6BCAA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7A5E3B-651B-4CA4-B2B7-24787CA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DB5E4A-F2FF-4F0E-BF61-8464EBD5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DDFA75-3CCE-4C71-822A-27DAF0E1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3726F-C1AD-4C18-B397-177B4D155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8CF09-B240-4EC0-A3FA-6FB270B3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7EC6F1-A744-41A5-857F-DC45F453E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055C9C-807D-4F2B-B335-19FD2C02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120D9-3139-4247-8249-76C6B65E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D8828-E5CD-4AFE-BACF-01C67A98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BBD036-3290-4630-8438-99FA0E26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37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9E4E6-8C80-4BBE-90B5-E8B5EEE7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945BE-87B4-4408-8223-C10225FCD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3E86A-F4EC-451F-BB90-76AC435D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786CB3-BE03-4373-991A-6677CBE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7D65D-096A-4900-B1C4-2505C2DB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0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F5996-F102-4C35-88AC-0BCE5E7C9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A6057D-4BD4-4035-BA06-873DD4ACE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C9021-E32F-4B8E-BB06-5A91B19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F9F3F-1E42-4E06-AC36-8C41E60C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483B2D-7AE1-4B39-9D56-05D8599E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2B8E4D-B0A5-4F6D-B70B-9F893340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357C1C-D705-428A-8937-D01499D7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8BA03-5208-414F-8E95-0899202B3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7E278C-CD3B-4BC7-819E-778C1B9AB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0AEB-434C-4C8A-A432-D9D84203E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5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5h16NsjVD6Y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618E8-9676-4F53-AD9D-EE1A36BEA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432" y="337351"/>
            <a:ext cx="9144000" cy="674703"/>
          </a:xfrm>
        </p:spPr>
        <p:txBody>
          <a:bodyPr>
            <a:normAutofit fontScale="90000"/>
          </a:bodyPr>
          <a:lstStyle/>
          <a:p>
            <a:r>
              <a:rPr lang="es-CO" sz="5400" b="1" dirty="0">
                <a:solidFill>
                  <a:prstClr val="white"/>
                </a:solidFill>
                <a:latin typeface="Calibri" panose="020F0502020204030204"/>
              </a:rPr>
              <a:t>WELCOME TO ENGLISH CLASS</a:t>
            </a:r>
            <a:endParaRPr lang="es-CO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07" y="1565289"/>
            <a:ext cx="7620660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6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43150" y="121327"/>
            <a:ext cx="6248122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89397" y="1777284"/>
            <a:ext cx="11526591" cy="316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Practice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Reading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strategy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looking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main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ideas”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doing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following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Steps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First, you have 1 minute to read only the parts of the text that are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highlighted with yellow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After </a:t>
            </a:r>
            <a:r>
              <a:rPr lang="en-US" dirty="0"/>
              <a:t> reading the text that is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highlighted with yellow.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Please answer “Main Ideas Comprehension” questions.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Finally, read the whole text and  answer the questions in the Evaluation section.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07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5459" y="1365161"/>
            <a:ext cx="10659929" cy="4495889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50"/>
              </a:spcAft>
              <a:buNone/>
            </a:pPr>
            <a:endParaRPr lang="es-CO" sz="1800" b="1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650"/>
              </a:spcAft>
              <a:buNone/>
            </a:pP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Read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following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statements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select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correct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option</a:t>
            </a:r>
            <a:r>
              <a:rPr lang="es-CO" sz="1800" b="1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1650"/>
              </a:spcAft>
              <a:buNone/>
            </a:pPr>
            <a:endParaRPr lang="es-CO" sz="18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1650"/>
              </a:spcAft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 feedback 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helps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doesn´t help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you make the product better.</a:t>
            </a:r>
            <a:endParaRPr lang="es-CO" sz="16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1650"/>
              </a:spcAft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User´s requirements are 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essential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irrelevant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 software development.</a:t>
            </a:r>
            <a:endParaRPr lang="es-CO" sz="16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1650"/>
              </a:spcAft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Software developers 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cannot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predict all the possible bugs in advance.</a:t>
            </a:r>
            <a:endParaRPr lang="es-CO" sz="16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1650"/>
              </a:spcAft>
              <a:buFont typeface="+mj-lt"/>
              <a:buAutoNum type="arabicPeriod"/>
            </a:pP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One user´s feedback 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</a:t>
            </a:r>
            <a:r>
              <a:rPr lang="en-US" sz="1800" b="1" u="sng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is not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useful in software development. </a:t>
            </a:r>
            <a:endParaRPr lang="es-CO" sz="16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 feedback </a:t>
            </a:r>
            <a:r>
              <a:rPr lang="es-CO" sz="18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b="1" u="sng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CO" sz="1800" b="1" u="sng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feel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happy</a:t>
            </a:r>
            <a:r>
              <a:rPr lang="es-CO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1800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873309" y="0"/>
            <a:ext cx="4265078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  <a:spcAft>
                <a:spcPts val="1650"/>
              </a:spcAft>
            </a:pPr>
            <a:r>
              <a:rPr lang="es-CO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Main Ideas Comprehension</a:t>
            </a:r>
            <a:endParaRPr lang="es-CO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57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98490" y="1468192"/>
            <a:ext cx="10556898" cy="4392858"/>
          </a:xfrm>
        </p:spPr>
        <p:txBody>
          <a:bodyPr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sz="1800" b="1" u="sng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important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clarify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in new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 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and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satisfy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A software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majority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no </a:t>
            </a:r>
            <a:r>
              <a:rPr lang="es-CO" sz="1800" b="1" u="sng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complaint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about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time.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a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consequence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more and more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paid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feedback. Software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aspect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important,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etc.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523209" y="0"/>
            <a:ext cx="7107460" cy="625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1189" y="1648496"/>
            <a:ext cx="11616744" cy="4856498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as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much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as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 </a:t>
            </a:r>
            <a:r>
              <a:rPr lang="es-CO" sz="18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Particular </a:t>
            </a:r>
            <a:r>
              <a:rPr lang="es-CO" sz="1800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</a:t>
            </a:r>
            <a:r>
              <a:rPr lang="es-CO" sz="18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User Feedback in Software Development</a:t>
            </a: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 feedback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important to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and software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no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software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has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in software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impossible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can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software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letting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can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 cases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those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test cases are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and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receive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can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what’s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wrong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2468451" y="0"/>
            <a:ext cx="7242220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s-CO" sz="320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3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2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8186" y="1579853"/>
            <a:ext cx="10225825" cy="487362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user´s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 can be </a:t>
            </a:r>
            <a:r>
              <a:rPr lang="es-CO" sz="1800" b="1" u="sng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software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feedback,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sometimes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800" b="1" u="sng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are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necessary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in software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especially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updating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months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use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similar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feedback. </a:t>
            </a:r>
          </a:p>
          <a:p>
            <a:pPr marL="0" indent="0">
              <a:buNone/>
            </a:pP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widely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accepted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positive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800" b="1" u="sng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much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more </a:t>
            </a:r>
            <a:r>
              <a:rPr lang="es-CO" sz="18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confident</a:t>
            </a:r>
            <a:r>
              <a:rPr lang="es-CO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feedback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about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bugs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also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about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like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about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s-CO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1929606" y="0"/>
            <a:ext cx="8231825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s-CO" sz="320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3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8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6670" y="1545465"/>
            <a:ext cx="11423560" cy="4611800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es-CO" sz="19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900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s-CO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important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software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No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matter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cannot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satisfy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nothing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 In software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impossible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Remember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feedback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no feedback.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can be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depends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use </a:t>
            </a:r>
            <a:r>
              <a:rPr lang="es-CO" sz="19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sz="19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1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2266682" y="0"/>
            <a:ext cx="7701566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s-CO" sz="320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in Software Development</a:t>
            </a:r>
            <a:endParaRPr lang="es-CO" sz="3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7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992666" y="0"/>
            <a:ext cx="24384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dirty="0">
                <a:solidFill>
                  <a:prstClr val="white"/>
                </a:solidFill>
              </a:rPr>
              <a:t>WRAP-UP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43944" y="1696331"/>
            <a:ext cx="7426023" cy="5161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Categorize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ideas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“Main” and “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Secondary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feedback is the information about users´ positive/negative experience.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 can include positive and negative comments.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software development, it is necessary that people use a program for the developers to know what problems can appear.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 pay a lot of attention to user feedback these days.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applications should have frequent updates.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developers can write test cases.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 want to know what functions users expect from their product/service.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091" y="2439303"/>
            <a:ext cx="3444539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138851" y="0"/>
            <a:ext cx="43006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dirty="0">
                <a:solidFill>
                  <a:prstClr val="white"/>
                </a:solidFill>
              </a:rPr>
              <a:t>SELF-EVALUATION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499459" y="1596981"/>
            <a:ext cx="7241780" cy="439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following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Entiendo qué es “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user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feedback” y por qué es importante.</a:t>
            </a:r>
            <a:b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     No     Tal vez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s-CO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Entiendo cómo utilizar la estrategia de “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Looking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main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ideas”.</a:t>
            </a:r>
            <a:b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     No     Tal vez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s-CO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estrategia “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Looking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main</a:t>
            </a: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ideas” me ayuda a entender la idea general de un texto.</a:t>
            </a:r>
            <a:b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     No     Tal vez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s-CO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Entiendo la diferencia entre las ideas principales y las ideas segundarias.</a:t>
            </a:r>
            <a:b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No     Tal vez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7" y="2282624"/>
            <a:ext cx="2542252" cy="26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8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D314CB2-C7C3-4DCF-93D7-42F97E9DE0F1}"/>
              </a:ext>
            </a:extLst>
          </p:cNvPr>
          <p:cNvSpPr txBox="1">
            <a:spLocks/>
          </p:cNvSpPr>
          <p:nvPr/>
        </p:nvSpPr>
        <p:spPr>
          <a:xfrm>
            <a:off x="3170380" y="166639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118A6B-56CC-4B46-89EE-BAB8135A8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05" y="3855909"/>
            <a:ext cx="1226795" cy="8074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19EA48-49D5-42A5-A12A-FBD740E0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60" y="1901543"/>
            <a:ext cx="1498941" cy="14354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1B58F5-AB07-4ED9-953F-2D1A201A3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67" y="2961744"/>
            <a:ext cx="1511644" cy="143542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66670" y="2107605"/>
            <a:ext cx="85773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333333"/>
                </a:solidFill>
                <a:latin typeface="helvetica neue"/>
              </a:rPr>
              <a:t>    </a:t>
            </a:r>
          </a:p>
          <a:p>
            <a:r>
              <a:rPr lang="en-US" sz="2800" i="1" dirty="0">
                <a:solidFill>
                  <a:srgbClr val="333333"/>
                </a:solidFill>
                <a:latin typeface="helvetica neue"/>
              </a:rPr>
              <a:t>  “If you can dream it, you can do it.” </a:t>
            </a:r>
          </a:p>
          <a:p>
            <a:endParaRPr lang="en-US" sz="2800" i="1" dirty="0">
              <a:solidFill>
                <a:srgbClr val="333333"/>
              </a:solidFill>
              <a:latin typeface="helvetica neue"/>
            </a:endParaRPr>
          </a:p>
          <a:p>
            <a:endParaRPr lang="en-US" sz="2800" i="1" dirty="0">
              <a:solidFill>
                <a:srgbClr val="333333"/>
              </a:solidFill>
              <a:latin typeface="helvetica neue"/>
            </a:endParaRPr>
          </a:p>
          <a:p>
            <a:pPr algn="ctr"/>
            <a:r>
              <a:rPr lang="en-US" sz="2800" i="1" dirty="0">
                <a:solidFill>
                  <a:srgbClr val="333333"/>
                </a:solidFill>
                <a:latin typeface="helvetica neue"/>
              </a:rPr>
              <a:t>Walt Disney</a:t>
            </a:r>
            <a:br>
              <a:rPr lang="en-US" sz="2800" i="1" dirty="0"/>
            </a:br>
            <a:endParaRPr lang="es-CO" sz="2800" i="1" dirty="0"/>
          </a:p>
        </p:txBody>
      </p:sp>
      <p:sp>
        <p:nvSpPr>
          <p:cNvPr id="3" name="Rectángulo 2"/>
          <p:cNvSpPr/>
          <p:nvPr/>
        </p:nvSpPr>
        <p:spPr>
          <a:xfrm>
            <a:off x="2434601" y="-112252"/>
            <a:ext cx="77268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5400" b="1" dirty="0">
                <a:solidFill>
                  <a:prstClr val="white"/>
                </a:solidFill>
                <a:ea typeface="+mj-ea"/>
                <a:cs typeface="+mj-cs"/>
              </a:rPr>
              <a:t> WELCOME TO ENGLISH CLASS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853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C4A7676-2309-4361-ADCA-6FB3D0D0790D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b="1" dirty="0">
              <a:solidFill>
                <a:schemeClr val="bg1"/>
              </a:solidFill>
              <a:latin typeface="Cala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62141" y="106532"/>
            <a:ext cx="6143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User feedback in software</a:t>
            </a:r>
            <a:endParaRPr lang="es-CO" sz="32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8" y="1918528"/>
            <a:ext cx="9715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49201402-46F3-46D0-8A66-5D49F15389E8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277567" y="59162"/>
            <a:ext cx="13792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prstClr val="white"/>
                </a:solidFill>
              </a:rPr>
              <a:t>DATE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87832" y="1766554"/>
            <a:ext cx="13792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srgbClr val="0070C0"/>
                </a:solidFill>
              </a:rPr>
              <a:t>DATE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07640" y="2909483"/>
            <a:ext cx="68333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prstClr val="black"/>
                </a:solidFill>
              </a:rPr>
              <a:t>Objective</a:t>
            </a:r>
            <a:r>
              <a:rPr lang="es-CO" dirty="0">
                <a:solidFill>
                  <a:prstClr val="black"/>
                </a:solidFill>
              </a:rPr>
              <a:t>:</a:t>
            </a:r>
          </a:p>
          <a:p>
            <a:endParaRPr lang="es-CO" dirty="0">
              <a:solidFill>
                <a:prstClr val="black"/>
              </a:solidFill>
            </a:endParaRPr>
          </a:p>
          <a:p>
            <a:r>
              <a:rPr lang="en-US" dirty="0"/>
              <a:t>Students will be able to </a:t>
            </a:r>
            <a:r>
              <a:rPr lang="en-US" b="1" dirty="0"/>
              <a:t>discriminate</a:t>
            </a:r>
            <a:r>
              <a:rPr lang="en-US" dirty="0"/>
              <a:t> between main ideas and secondary ideas about user feedback.</a:t>
            </a:r>
            <a:endParaRPr lang="es-CO" dirty="0"/>
          </a:p>
          <a:p>
            <a:pPr lvl="0"/>
            <a:r>
              <a:rPr lang="es-CO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778" y="1950590"/>
            <a:ext cx="3353091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868171" y="59162"/>
            <a:ext cx="2210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prstClr val="white"/>
                </a:solidFill>
              </a:rPr>
              <a:t>AGENDA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668" y="2235603"/>
            <a:ext cx="2682472" cy="29019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01014" y="18593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rgbClr val="E71A65"/>
                </a:solidFill>
              </a:rPr>
              <a:t>WARM UP:</a:t>
            </a:r>
          </a:p>
          <a:p>
            <a:pPr lvl="0"/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 a short video about feedback </a:t>
            </a:r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b="1" dirty="0">
                <a:solidFill>
                  <a:srgbClr val="E71A65"/>
                </a:solidFill>
              </a:rPr>
              <a:t>CLASS ACTIVITY: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New Vocabulary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Reading Strategy: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main ideas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Reading:</a:t>
            </a:r>
            <a:r>
              <a:rPr lang="es-CO" dirty="0" err="1"/>
              <a:t>User</a:t>
            </a:r>
            <a:r>
              <a:rPr lang="es-CO" dirty="0"/>
              <a:t> Feedback in Software Development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 </a:t>
            </a:r>
            <a:endParaRPr lang="en-US" b="1" dirty="0">
              <a:solidFill>
                <a:srgbClr val="E71A65"/>
              </a:solidFill>
            </a:endParaRPr>
          </a:p>
          <a:p>
            <a:pPr lvl="0"/>
            <a:r>
              <a:rPr lang="en-US" b="1" dirty="0">
                <a:solidFill>
                  <a:srgbClr val="E71A65"/>
                </a:solidFill>
              </a:rPr>
              <a:t>Wrap- Up</a:t>
            </a:r>
          </a:p>
          <a:p>
            <a:pPr lvl="0"/>
            <a:r>
              <a:rPr lang="es-CO" dirty="0" err="1"/>
              <a:t>Categorize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ideas </a:t>
            </a:r>
            <a:r>
              <a:rPr lang="es-CO" dirty="0" err="1"/>
              <a:t>from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text</a:t>
            </a:r>
            <a:r>
              <a:rPr lang="es-CO" dirty="0"/>
              <a:t> </a:t>
            </a:r>
            <a:r>
              <a:rPr lang="es-CO" dirty="0" err="1"/>
              <a:t>into</a:t>
            </a:r>
            <a:r>
              <a:rPr lang="es-CO" dirty="0"/>
              <a:t> “Main and </a:t>
            </a:r>
            <a:r>
              <a:rPr lang="es-CO" dirty="0" err="1"/>
              <a:t>Secondary</a:t>
            </a:r>
            <a:r>
              <a:rPr lang="es-CO" dirty="0"/>
              <a:t>”</a:t>
            </a:r>
            <a:endParaRPr lang="en-US" b="1" dirty="0">
              <a:solidFill>
                <a:srgbClr val="E71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3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840361" y="59162"/>
            <a:ext cx="26636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prstClr val="white"/>
                </a:solidFill>
              </a:rPr>
              <a:t>WARM-UP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89398" y="2820472"/>
            <a:ext cx="5074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  https://www.youtube.com/watch?v=5h16NsjVD6Y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634361" y="2103412"/>
            <a:ext cx="905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53536"/>
                </a:solidFill>
              </a:rPr>
              <a:t>Watch the following video, and then explain to your teacher what you understand  by feedback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87" y="2724150"/>
            <a:ext cx="55721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s-CO" sz="4400" b="1" dirty="0">
                <a:solidFill>
                  <a:prstClr val="white"/>
                </a:solidFill>
              </a:rPr>
              <a:t>VOCABULARY</a:t>
            </a:r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13" y="2018401"/>
            <a:ext cx="3682303" cy="388958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41048" y="0"/>
            <a:ext cx="3393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prstClr val="white"/>
                </a:solidFill>
              </a:rPr>
              <a:t>VOCABULARY</a:t>
            </a:r>
          </a:p>
        </p:txBody>
      </p:sp>
      <p:sp>
        <p:nvSpPr>
          <p:cNvPr id="8" name="Rectángulo 7"/>
          <p:cNvSpPr/>
          <p:nvPr/>
        </p:nvSpPr>
        <p:spPr>
          <a:xfrm>
            <a:off x="7349545" y="1321187"/>
            <a:ext cx="3816438" cy="5284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retroalimentación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usuario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complaint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 quejarse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mejora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caracteristica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tratar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desarroladores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 cases: casos de prueba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actuañlizar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equipo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Bugs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7522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9368" y="1721520"/>
            <a:ext cx="61722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 the directions: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the vocabulary words in the following word </a:t>
            </a: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search.</a:t>
            </a:r>
          </a:p>
          <a:p>
            <a:pPr marL="342900" indent="-342900">
              <a:buAutoNum type="arabicPeriod"/>
            </a:pP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s-CO" sz="1800" dirty="0"/>
              <a:t>Use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words</a:t>
            </a:r>
            <a:r>
              <a:rPr lang="es-CO" sz="1800" dirty="0"/>
              <a:t> </a:t>
            </a:r>
            <a:r>
              <a:rPr lang="es-CO" sz="1800" dirty="0" err="1"/>
              <a:t>you</a:t>
            </a:r>
            <a:r>
              <a:rPr lang="es-CO" sz="1800" dirty="0"/>
              <a:t> </a:t>
            </a:r>
            <a:r>
              <a:rPr lang="es-CO" sz="1800" dirty="0" err="1"/>
              <a:t>found</a:t>
            </a:r>
            <a:r>
              <a:rPr lang="es-CO" sz="1800" dirty="0"/>
              <a:t> in short </a:t>
            </a:r>
            <a:r>
              <a:rPr lang="es-CO" sz="1800" dirty="0" err="1"/>
              <a:t>sentences</a:t>
            </a:r>
            <a:r>
              <a:rPr lang="es-CO" sz="1800" dirty="0"/>
              <a:t>. </a:t>
            </a:r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800" dirty="0" err="1"/>
              <a:t>There</a:t>
            </a:r>
            <a:r>
              <a:rPr lang="es-CO" sz="1800" dirty="0"/>
              <a:t>  </a:t>
            </a:r>
            <a:r>
              <a:rPr lang="es-CO" sz="1800" dirty="0" err="1"/>
              <a:t>is</a:t>
            </a:r>
            <a:r>
              <a:rPr lang="es-CO" sz="1800" dirty="0"/>
              <a:t> </a:t>
            </a:r>
            <a:r>
              <a:rPr lang="es-CO" sz="1800" dirty="0" err="1"/>
              <a:t>one</a:t>
            </a:r>
            <a:r>
              <a:rPr lang="es-CO" sz="1800" dirty="0"/>
              <a:t>  </a:t>
            </a:r>
            <a:r>
              <a:rPr lang="es-CO" sz="1800" dirty="0" err="1"/>
              <a:t>example</a:t>
            </a:r>
            <a:r>
              <a:rPr lang="es-CO" sz="1800" dirty="0"/>
              <a:t> : </a:t>
            </a:r>
          </a:p>
          <a:p>
            <a:pPr marL="0" indent="0">
              <a:buNone/>
            </a:pPr>
            <a:r>
              <a:rPr lang="es-CO" sz="1800" b="1" dirty="0" err="1"/>
              <a:t>Our</a:t>
            </a:r>
            <a:r>
              <a:rPr lang="es-CO" sz="1800" b="1" dirty="0"/>
              <a:t> </a:t>
            </a:r>
            <a:r>
              <a:rPr lang="es-CO" sz="1800" b="1" dirty="0" err="1"/>
              <a:t>boss</a:t>
            </a:r>
            <a:r>
              <a:rPr lang="es-CO" sz="1800" b="1" dirty="0"/>
              <a:t> gave </a:t>
            </a:r>
            <a:r>
              <a:rPr lang="es-CO" sz="1800" b="1" dirty="0" err="1"/>
              <a:t>us</a:t>
            </a:r>
            <a:r>
              <a:rPr lang="es-CO" sz="1800" b="1" dirty="0"/>
              <a:t> a </a:t>
            </a:r>
            <a:r>
              <a:rPr lang="es-CO" sz="1800" b="1" dirty="0" err="1"/>
              <a:t>good</a:t>
            </a:r>
            <a:r>
              <a:rPr lang="es-CO" sz="1800" b="1" dirty="0"/>
              <a:t> feedback</a:t>
            </a:r>
            <a:endParaRPr lang="es-CO" sz="1800" dirty="0"/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4282628" y="0"/>
            <a:ext cx="32479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Word search 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00098"/>
              </p:ext>
            </p:extLst>
          </p:nvPr>
        </p:nvGraphicFramePr>
        <p:xfrm>
          <a:off x="6714915" y="1880314"/>
          <a:ext cx="4116219" cy="4082603"/>
        </p:xfrm>
        <a:graphic>
          <a:graphicData uri="http://schemas.openxmlformats.org/drawingml/2006/table">
            <a:tbl>
              <a:tblPr firstRow="1" firstCol="1" bandRow="1"/>
              <a:tblGrid>
                <a:gridCol w="419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2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253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372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marL="899160" indent="-89916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2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72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2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72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7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55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442278" y="0"/>
            <a:ext cx="56165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400" b="1" dirty="0">
                <a:solidFill>
                  <a:prstClr val="white"/>
                </a:solidFill>
              </a:rPr>
              <a:t>Video Reading </a:t>
            </a:r>
            <a:r>
              <a:rPr lang="es-CO" sz="4400" b="1" dirty="0" err="1">
                <a:solidFill>
                  <a:prstClr val="white"/>
                </a:solidFill>
              </a:rPr>
              <a:t>Strategy</a:t>
            </a:r>
            <a:endParaRPr lang="es-CO" sz="4400" b="1" dirty="0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401187" y="1196594"/>
            <a:ext cx="3183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https://youtu.be/LbO3lRXT0ww</a:t>
            </a:r>
          </a:p>
        </p:txBody>
      </p:sp>
      <p:pic>
        <p:nvPicPr>
          <p:cNvPr id="7" name="Main Idea _ Summarising _ Reading Strateg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498" y="1565926"/>
            <a:ext cx="8585915" cy="482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1177</Words>
  <Application>Microsoft Office PowerPoint</Application>
  <PresentationFormat>Panorámica</PresentationFormat>
  <Paragraphs>235</Paragraphs>
  <Slides>17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Calabri</vt:lpstr>
      <vt:lpstr>Calibri</vt:lpstr>
      <vt:lpstr>Calibri Light</vt:lpstr>
      <vt:lpstr>helvetica neue</vt:lpstr>
      <vt:lpstr>Symbol</vt:lpstr>
      <vt:lpstr>Tema de Office</vt:lpstr>
      <vt:lpstr>WELCOME TO ENGLISH CLASS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sergio.101615164@ucaldas.edu.co</dc:creator>
  <cp:lastModifiedBy>CARLOS TAFUR</cp:lastModifiedBy>
  <cp:revision>22</cp:revision>
  <dcterms:created xsi:type="dcterms:W3CDTF">2021-04-09T13:53:49Z</dcterms:created>
  <dcterms:modified xsi:type="dcterms:W3CDTF">2022-05-20T03:04:07Z</dcterms:modified>
</cp:coreProperties>
</file>